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56" r:id="rId2"/>
    <p:sldId id="259" r:id="rId3"/>
    <p:sldId id="260" r:id="rId4"/>
    <p:sldId id="264" r:id="rId5"/>
    <p:sldId id="258" r:id="rId6"/>
    <p:sldId id="266" r:id="rId7"/>
    <p:sldId id="267" r:id="rId8"/>
    <p:sldId id="261" r:id="rId9"/>
    <p:sldId id="269" r:id="rId10"/>
    <p:sldId id="270" r:id="rId11"/>
    <p:sldId id="271" r:id="rId12"/>
    <p:sldId id="272" r:id="rId13"/>
    <p:sldId id="273" r:id="rId14"/>
    <p:sldId id="275" r:id="rId15"/>
    <p:sldId id="268" r:id="rId1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5C9991-4019-4AFA-8386-94C35D23935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61C25E5-67DE-4DBC-89FA-5915D8DE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01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784FD0-A212-4AD1-96EE-13FB4D915F6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k12.com/fl" TargetMode="External"/><Relationship Id="rId2" Type="http://schemas.openxmlformats.org/officeDocument/2006/relationships/hyperlink" Target="https://www.npsk12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psk12.com/Page/1349" TargetMode="External"/><Relationship Id="rId4" Type="http://schemas.openxmlformats.org/officeDocument/2006/relationships/hyperlink" Target="https://www.npsk12.com/Page/1020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305800" cy="17801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Parent Guide to Academic Success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Guía</a:t>
            </a:r>
            <a:r>
              <a:rPr lang="en-US" dirty="0">
                <a:solidFill>
                  <a:schemeClr val="tx1"/>
                </a:solidFill>
              </a:rPr>
              <a:t> para </a:t>
            </a:r>
            <a:r>
              <a:rPr lang="en-US" dirty="0" smtClean="0">
                <a:solidFill>
                  <a:schemeClr val="tx1"/>
                </a:solidFill>
              </a:rPr>
              <a:t>Padres de </a:t>
            </a:r>
            <a:r>
              <a:rPr lang="en-US" dirty="0" err="1" smtClean="0">
                <a:solidFill>
                  <a:schemeClr val="tx1"/>
                </a:solidFill>
              </a:rPr>
              <a:t>Éxito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Académico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Part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NPS ESL Teachers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Profesores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Inglés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como</a:t>
            </a:r>
            <a:r>
              <a:rPr lang="en-US" dirty="0" smtClean="0">
                <a:solidFill>
                  <a:schemeClr val="tx1"/>
                </a:solidFill>
              </a:rPr>
              <a:t> Segundo </a:t>
            </a:r>
            <a:r>
              <a:rPr lang="en-US" dirty="0" err="1" smtClean="0">
                <a:solidFill>
                  <a:schemeClr val="tx1"/>
                </a:solidFill>
              </a:rPr>
              <a:t>Idioma</a:t>
            </a:r>
            <a:r>
              <a:rPr lang="en-US" dirty="0" smtClean="0">
                <a:solidFill>
                  <a:schemeClr val="tx1"/>
                </a:solidFill>
              </a:rPr>
              <a:t> de Norfolk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0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Page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716" y="2674938"/>
            <a:ext cx="6138506" cy="34512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0" y="3810000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3864293"/>
            <a:ext cx="2286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73769" y="3546763"/>
            <a:ext cx="415057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6666471" cy="374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28800" y="3657600"/>
            <a:ext cx="228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3686175"/>
            <a:ext cx="457200" cy="12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0" y="3490913"/>
            <a:ext cx="371475" cy="12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05097">
            <a:off x="537127" y="3888973"/>
            <a:ext cx="443230" cy="133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76" y="2209800"/>
            <a:ext cx="7040350" cy="395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28800" y="3331502"/>
            <a:ext cx="228600" cy="326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67194" y="3367087"/>
            <a:ext cx="447406" cy="12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086600" y="3194914"/>
            <a:ext cx="371475" cy="103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38800" y="3984055"/>
            <a:ext cx="457200" cy="12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7086600" y="3973895"/>
            <a:ext cx="443230" cy="133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05097">
            <a:off x="460927" y="4209947"/>
            <a:ext cx="443230" cy="133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140983" cy="40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28800" y="3322876"/>
            <a:ext cx="228600" cy="334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3335815"/>
            <a:ext cx="533400" cy="12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135483" y="3173080"/>
            <a:ext cx="408317" cy="12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81400" y="5014912"/>
            <a:ext cx="533400" cy="90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Norfolk Public Schools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www.npsk12.com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Foreign Language &amp; ESL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www.npsk12.com/fl</a:t>
            </a:r>
            <a:endParaRPr lang="en-US" dirty="0" smtClean="0"/>
          </a:p>
          <a:p>
            <a:pPr marL="301943" lvl="1" indent="0">
              <a:buNone/>
            </a:pPr>
            <a:endParaRPr lang="en-US" dirty="0" smtClean="0"/>
          </a:p>
          <a:p>
            <a:r>
              <a:rPr lang="en-US" dirty="0" smtClean="0"/>
              <a:t>Student Handbook</a:t>
            </a:r>
          </a:p>
          <a:p>
            <a:pPr lvl="1"/>
            <a:r>
              <a:rPr lang="en-US" dirty="0">
                <a:hlinkClick r:id="rId4"/>
              </a:rPr>
              <a:t>https://www.npsk12.com/Page/10208</a:t>
            </a:r>
            <a:r>
              <a:rPr lang="en-US" dirty="0"/>
              <a:t>   (Spanish)</a:t>
            </a:r>
          </a:p>
          <a:p>
            <a:pPr lvl="1"/>
            <a:r>
              <a:rPr lang="en-US" u="sng" dirty="0">
                <a:hlinkClick r:id="rId5" tooltip="Original URL: https://www.npsk12.com/Page/1349&#10;Click or tap if you trust this link."/>
              </a:rPr>
              <a:t>https://www.npsk12.com/Page/1349</a:t>
            </a:r>
            <a:r>
              <a:rPr lang="en-US" dirty="0"/>
              <a:t>      (English)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Websites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20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ary\AppData\Local\Microsoft\Windows\INetCache\IE\QYH44K9A\preview_question_and_answer_sit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953" y="2674938"/>
            <a:ext cx="4314031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</a:t>
            </a:r>
            <a:r>
              <a:rPr lang="en-US" dirty="0" err="1" smtClean="0"/>
              <a:t>Preguntas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Welcome!</a:t>
            </a:r>
          </a:p>
          <a:p>
            <a:r>
              <a:rPr lang="en-US" sz="4000" dirty="0" smtClean="0"/>
              <a:t>¡</a:t>
            </a:r>
            <a:r>
              <a:rPr lang="en-US" sz="4000" dirty="0" err="1" smtClean="0"/>
              <a:t>Bienvenidos</a:t>
            </a:r>
            <a:r>
              <a:rPr lang="en-US" sz="4000" dirty="0" smtClean="0"/>
              <a:t>!</a:t>
            </a:r>
          </a:p>
          <a:p>
            <a:r>
              <a:rPr lang="ar-AE" sz="4000" dirty="0" smtClean="0"/>
              <a:t>اهلا وسهلا</a:t>
            </a:r>
            <a:endParaRPr lang="en-US" sz="4000" dirty="0" smtClean="0"/>
          </a:p>
          <a:p>
            <a:r>
              <a:rPr lang="en-US" sz="4000" dirty="0" err="1" smtClean="0"/>
              <a:t>Maligayang</a:t>
            </a:r>
            <a:r>
              <a:rPr lang="en-US" sz="4000" dirty="0" smtClean="0"/>
              <a:t> </a:t>
            </a:r>
            <a:r>
              <a:rPr lang="en-US" sz="4000" dirty="0" err="1" smtClean="0"/>
              <a:t>pagdating</a:t>
            </a:r>
            <a:endParaRPr lang="en-US" sz="4000" dirty="0" smtClean="0"/>
          </a:p>
          <a:p>
            <a:r>
              <a:rPr lang="en-US" sz="4000" dirty="0" err="1" smtClean="0"/>
              <a:t>Accueillir</a:t>
            </a:r>
            <a:endParaRPr lang="en-US" sz="4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0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Hopes and Dreams / </a:t>
            </a:r>
            <a:r>
              <a:rPr lang="en-US" dirty="0" err="1" smtClean="0"/>
              <a:t>Sueños</a:t>
            </a:r>
            <a:r>
              <a:rPr lang="en-US" dirty="0" smtClean="0"/>
              <a:t> y </a:t>
            </a:r>
            <a:r>
              <a:rPr lang="en-US" dirty="0" err="1" smtClean="0"/>
              <a:t>metas</a:t>
            </a:r>
            <a:endParaRPr lang="en-US" dirty="0"/>
          </a:p>
        </p:txBody>
      </p:sp>
      <p:pic>
        <p:nvPicPr>
          <p:cNvPr id="1026" name="Picture 2" descr="C:\Users\Samary\AppData\Local\Microsoft\Windows\INetCache\IE\6Z122H0N\Dreams_and_hop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499075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1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discuss:</a:t>
            </a:r>
          </a:p>
          <a:p>
            <a:pPr lvl="1"/>
            <a:r>
              <a:rPr lang="en-US" sz="3200" dirty="0" smtClean="0"/>
              <a:t>Enrollment / </a:t>
            </a:r>
            <a:r>
              <a:rPr lang="en-US" sz="3200" dirty="0" err="1" smtClean="0"/>
              <a:t>Matrícula</a:t>
            </a:r>
            <a:endParaRPr lang="en-US" sz="3200" dirty="0" smtClean="0"/>
          </a:p>
          <a:p>
            <a:pPr lvl="1"/>
            <a:r>
              <a:rPr lang="en-US" sz="3200" dirty="0" smtClean="0"/>
              <a:t>Translation Support / </a:t>
            </a:r>
            <a:r>
              <a:rPr lang="en-US" sz="3200" dirty="0" err="1" smtClean="0"/>
              <a:t>Traducción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First Week / </a:t>
            </a:r>
            <a:r>
              <a:rPr lang="en-US" sz="3200" dirty="0" err="1" smtClean="0"/>
              <a:t>Primera</a:t>
            </a:r>
            <a:r>
              <a:rPr lang="en-US" sz="3200" dirty="0" smtClean="0"/>
              <a:t> </a:t>
            </a:r>
            <a:r>
              <a:rPr lang="en-US" sz="3200" dirty="0" err="1" smtClean="0"/>
              <a:t>semana</a:t>
            </a:r>
            <a:endParaRPr lang="en-US" sz="3200" dirty="0" smtClean="0"/>
          </a:p>
          <a:p>
            <a:pPr lvl="1"/>
            <a:r>
              <a:rPr lang="en-US" sz="3200" dirty="0" smtClean="0"/>
              <a:t>Tracking grades</a:t>
            </a:r>
            <a:r>
              <a:rPr lang="en-US" sz="3200" dirty="0"/>
              <a:t> </a:t>
            </a:r>
            <a:r>
              <a:rPr lang="en-US" sz="3200" dirty="0" smtClean="0"/>
              <a:t>&amp; attendance / </a:t>
            </a:r>
            <a:r>
              <a:rPr lang="es-ES" sz="3200" dirty="0"/>
              <a:t>Cómo revisar </a:t>
            </a:r>
            <a:r>
              <a:rPr lang="es-ES" sz="3200" dirty="0" smtClean="0"/>
              <a:t>calificaciones &amp; asistencia</a:t>
            </a:r>
            <a:endParaRPr lang="es-ES" sz="3200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5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Enrollment</a:t>
            </a:r>
          </a:p>
          <a:p>
            <a:pPr lvl="1"/>
            <a:r>
              <a:rPr lang="en-US" sz="2800" dirty="0" smtClean="0"/>
              <a:t>Where do I go?</a:t>
            </a:r>
          </a:p>
          <a:p>
            <a:pPr lvl="2"/>
            <a:r>
              <a:rPr lang="en-US" sz="2800" dirty="0" smtClean="0"/>
              <a:t>How to get School and Bus Information (Handout)</a:t>
            </a:r>
          </a:p>
          <a:p>
            <a:pPr lvl="1"/>
            <a:r>
              <a:rPr lang="en-US" sz="2800" dirty="0" smtClean="0"/>
              <a:t>Who do I talk to?</a:t>
            </a:r>
          </a:p>
          <a:p>
            <a:pPr lvl="1"/>
            <a:r>
              <a:rPr lang="en-US" sz="2800" dirty="0" smtClean="0"/>
              <a:t>List of required/accepted documents</a:t>
            </a:r>
          </a:p>
          <a:p>
            <a:pPr lvl="1"/>
            <a:r>
              <a:rPr lang="en-US" sz="2800" dirty="0" smtClean="0"/>
              <a:t>Brief Lunch Info</a:t>
            </a:r>
          </a:p>
          <a:p>
            <a:pPr lvl="1"/>
            <a:r>
              <a:rPr lang="en-US" sz="2800" dirty="0" smtClean="0"/>
              <a:t>Etc.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3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Parents’ Rights</a:t>
            </a:r>
          </a:p>
          <a:p>
            <a:pPr lvl="1"/>
            <a:r>
              <a:rPr lang="en-US" dirty="0" smtClean="0"/>
              <a:t>Calling or talking to the school’s front office.</a:t>
            </a:r>
          </a:p>
          <a:p>
            <a:pPr lvl="1"/>
            <a:r>
              <a:rPr lang="en-US" dirty="0"/>
              <a:t>Communicating with:</a:t>
            </a:r>
          </a:p>
          <a:p>
            <a:pPr lvl="2"/>
            <a:r>
              <a:rPr lang="en-US" dirty="0"/>
              <a:t>Teachers</a:t>
            </a:r>
          </a:p>
          <a:p>
            <a:pPr lvl="2"/>
            <a:r>
              <a:rPr lang="en-US" dirty="0"/>
              <a:t>Guidance</a:t>
            </a:r>
          </a:p>
          <a:p>
            <a:pPr lvl="2"/>
            <a:r>
              <a:rPr lang="en-US" dirty="0" smtClean="0"/>
              <a:t>Nurse</a:t>
            </a:r>
          </a:p>
          <a:p>
            <a:pPr lvl="1"/>
            <a:r>
              <a:rPr lang="en-US" dirty="0" smtClean="0"/>
              <a:t>Meetings</a:t>
            </a:r>
          </a:p>
          <a:p>
            <a:pPr lvl="2"/>
            <a:r>
              <a:rPr lang="en-US" dirty="0" smtClean="0"/>
              <a:t>LEP</a:t>
            </a:r>
          </a:p>
          <a:p>
            <a:pPr lvl="2"/>
            <a:r>
              <a:rPr lang="en-US" dirty="0" smtClean="0"/>
              <a:t>IEP (Special Education)</a:t>
            </a:r>
          </a:p>
          <a:p>
            <a:pPr lvl="2"/>
            <a:r>
              <a:rPr lang="en-US" dirty="0" smtClean="0"/>
              <a:t>504</a:t>
            </a:r>
          </a:p>
          <a:p>
            <a:pPr lvl="2"/>
            <a:r>
              <a:rPr lang="en-US" dirty="0" smtClean="0"/>
              <a:t>School Incidents (Suspensions, Bullying, etc.)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5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Day of School: September 3, 2019</a:t>
            </a:r>
          </a:p>
          <a:p>
            <a:pPr lvl="1"/>
            <a:r>
              <a:rPr lang="en-US" dirty="0" smtClean="0"/>
              <a:t>School Calendar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School Supplies List (Varies by School)</a:t>
            </a:r>
          </a:p>
          <a:p>
            <a:endParaRPr lang="en-US" dirty="0"/>
          </a:p>
          <a:p>
            <a:r>
              <a:rPr lang="en-US" dirty="0" smtClean="0"/>
              <a:t>Bus Information (Handout)</a:t>
            </a:r>
          </a:p>
          <a:p>
            <a:endParaRPr lang="en-US" dirty="0"/>
          </a:p>
          <a:p>
            <a:r>
              <a:rPr lang="en-US" dirty="0" smtClean="0"/>
              <a:t>Students’ Class </a:t>
            </a:r>
            <a:r>
              <a:rPr lang="en-US" dirty="0" smtClean="0"/>
              <a:t>Schedules</a:t>
            </a:r>
          </a:p>
          <a:p>
            <a:endParaRPr lang="en-US" dirty="0"/>
          </a:p>
          <a:p>
            <a:r>
              <a:rPr lang="en-US" dirty="0" smtClean="0"/>
              <a:t>Importance of updated address and phone number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1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ParentVue</a:t>
            </a:r>
            <a:endParaRPr lang="en-US" sz="3600" dirty="0" smtClean="0"/>
          </a:p>
          <a:p>
            <a:pPr lvl="1"/>
            <a:r>
              <a:rPr lang="en-US" sz="3600" dirty="0" smtClean="0"/>
              <a:t>Login in</a:t>
            </a:r>
          </a:p>
          <a:p>
            <a:pPr lvl="1"/>
            <a:r>
              <a:rPr lang="en-US" sz="3600" dirty="0" smtClean="0"/>
              <a:t>Attendance (NPS Policy)</a:t>
            </a:r>
          </a:p>
          <a:p>
            <a:pPr lvl="1"/>
            <a:r>
              <a:rPr lang="en-US" sz="3600" dirty="0" smtClean="0"/>
              <a:t>Grades (Scale, “L”, Quarters)</a:t>
            </a:r>
          </a:p>
          <a:p>
            <a:pPr marL="301943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academic information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20728"/>
            <a:ext cx="27066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51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In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23192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439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2808</TotalTime>
  <Words>227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Candara</vt:lpstr>
      <vt:lpstr>Symbol</vt:lpstr>
      <vt:lpstr>Waveform</vt:lpstr>
      <vt:lpstr>Parent Guide to Academic Success Guía para Padres de Éxito Académico Part 1</vt:lpstr>
      <vt:lpstr>Introductions</vt:lpstr>
      <vt:lpstr>Hopes and Dreams / Sueños y metas</vt:lpstr>
      <vt:lpstr>Objectives</vt:lpstr>
      <vt:lpstr>Enrollment</vt:lpstr>
      <vt:lpstr>Translation</vt:lpstr>
      <vt:lpstr>First Week</vt:lpstr>
      <vt:lpstr>Tracking academic information</vt:lpstr>
      <vt:lpstr>Login In</vt:lpstr>
      <vt:lpstr>Main Page</vt:lpstr>
      <vt:lpstr>Attendance</vt:lpstr>
      <vt:lpstr>Grades</vt:lpstr>
      <vt:lpstr>Grades</vt:lpstr>
      <vt:lpstr>Important Websites</vt:lpstr>
      <vt:lpstr>Questions / Preguntas</vt:lpstr>
    </vt:vector>
  </TitlesOfParts>
  <Company>IRG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Support Apoyo Académico</dc:title>
  <dc:creator>Samary</dc:creator>
  <cp:lastModifiedBy>Samary Breshears</cp:lastModifiedBy>
  <cp:revision>25</cp:revision>
  <cp:lastPrinted>2019-07-25T17:11:00Z</cp:lastPrinted>
  <dcterms:created xsi:type="dcterms:W3CDTF">2019-07-15T18:16:12Z</dcterms:created>
  <dcterms:modified xsi:type="dcterms:W3CDTF">2019-07-25T18:33:47Z</dcterms:modified>
</cp:coreProperties>
</file>