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Abril Fatface"/>
      <p:regular r:id="rId9"/>
    </p:embeddedFon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brilFatfac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898c2c2d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8898c2c2d6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2" name="Google Shape;12;p2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4" name="Google Shape;74;p11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9" name="Google Shape;19;p3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26" name="Google Shape;26;p4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3" name="Google Shape;33;p5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41" name="Google Shape;41;p6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51" name="Google Shape;51;p7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61" name="Google Shape;61;p9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66" name="Google Shape;66;p10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i="1" sz="4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9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7.jpg"/><Relationship Id="rId7" Type="http://schemas.openxmlformats.org/officeDocument/2006/relationships/image" Target="../media/image3.jpg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eon 3D circle art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4428056" y="2813365"/>
            <a:ext cx="7450687" cy="3406460"/>
          </a:xfrm>
          <a:custGeom>
            <a:rect b="b" l="l" r="r" t="t"/>
            <a:pathLst>
              <a:path extrusionOk="0" h="3406460" w="7450687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lt1">
              <a:alpha val="8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4"/>
          <p:cNvSpPr txBox="1"/>
          <p:nvPr>
            <p:ph type="ctrTitle"/>
          </p:nvPr>
        </p:nvSpPr>
        <p:spPr>
          <a:xfrm>
            <a:off x="6438986" y="3547277"/>
            <a:ext cx="5252271" cy="1341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i="0" lang="en-US" sz="4000"/>
              <a:t>Battle of the Books</a:t>
            </a:r>
            <a:endParaRPr/>
          </a:p>
        </p:txBody>
      </p:sp>
      <p:sp>
        <p:nvSpPr>
          <p:cNvPr id="101" name="Google Shape;101;p14"/>
          <p:cNvSpPr txBox="1"/>
          <p:nvPr>
            <p:ph idx="1" type="subTitle"/>
          </p:nvPr>
        </p:nvSpPr>
        <p:spPr>
          <a:xfrm>
            <a:off x="6565110" y="4945656"/>
            <a:ext cx="3957144" cy="64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2023-2024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eon 3D circle art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21327"/>
          <a:stretch/>
        </p:blipFill>
        <p:spPr>
          <a:xfrm>
            <a:off x="20" y="10"/>
            <a:ext cx="12191980" cy="685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557213"/>
            <a:ext cx="10210800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on 3D circle art" id="113" name="Google Shape;113;p16"/>
          <p:cNvPicPr preferRelativeResize="0"/>
          <p:nvPr/>
        </p:nvPicPr>
        <p:blipFill rotWithShape="1">
          <a:blip r:embed="rId3">
            <a:alphaModFix amt="20000"/>
          </a:blip>
          <a:srcRect b="0" l="0" r="0" t="21329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b="1" i="0" lang="en-US">
                <a:latin typeface="Arial Rounded"/>
                <a:ea typeface="Arial Rounded"/>
                <a:cs typeface="Arial Rounded"/>
                <a:sym typeface="Arial Rounded"/>
              </a:rPr>
              <a:t>Battle of the Books list 2023-2024</a:t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Booked by Kwame Alexander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Freewater by Amina Luqman-Dawson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Fuzzy by Tom Angleberger</a:t>
            </a:r>
            <a:endParaRPr b="1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The Last Beekeeper by Pablo Cartaya</a:t>
            </a:r>
            <a:endParaRPr b="1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The Superteacher Project by Gordon Korman</a:t>
            </a:r>
            <a:endParaRPr b="1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Swim Team by Johnnie Christmas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Taking Up Space by Alyson Gerber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on 3D circle art" id="120" name="Google Shape;120;p17"/>
          <p:cNvPicPr preferRelativeResize="0"/>
          <p:nvPr/>
        </p:nvPicPr>
        <p:blipFill rotWithShape="1">
          <a:blip r:embed="rId3">
            <a:alphaModFix amt="20000"/>
          </a:blip>
          <a:srcRect b="0" l="0" r="0" t="21329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b="1" i="0" lang="en-US"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endParaRPr/>
          </a:p>
        </p:txBody>
      </p:sp>
      <p:pic>
        <p:nvPicPr>
          <p:cNvPr descr="Amazon.com: Freewater eBook : Luqman-Dawson, Amina: Kindle Store"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16349" r="15895" t="0"/>
          <a:stretch/>
        </p:blipFill>
        <p:spPr>
          <a:xfrm>
            <a:off x="245325" y="237323"/>
            <a:ext cx="2307300" cy="3405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he Superteacher Project eBook : Korman, Gordon: Kindle Store - Amazon.com" id="123" name="Google Shape;123;p17"/>
          <p:cNvPicPr preferRelativeResize="0"/>
          <p:nvPr/>
        </p:nvPicPr>
        <p:blipFill rotWithShape="1">
          <a:blip r:embed="rId5">
            <a:alphaModFix/>
          </a:blip>
          <a:srcRect b="15853" l="0" r="0" t="0"/>
          <a:stretch/>
        </p:blipFill>
        <p:spPr>
          <a:xfrm>
            <a:off x="2903946" y="237327"/>
            <a:ext cx="2232650" cy="2934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uzzy: Tom Angleberger, Paul Dellinger: 9781664457676: Amazon.com: Books" id="124" name="Google Shape;124;p17"/>
          <p:cNvPicPr preferRelativeResize="0"/>
          <p:nvPr/>
        </p:nvPicPr>
        <p:blipFill rotWithShape="1">
          <a:blip r:embed="rId6">
            <a:alphaModFix/>
          </a:blip>
          <a:srcRect b="23993" l="16847" r="15762" t="12514"/>
          <a:stretch/>
        </p:blipFill>
        <p:spPr>
          <a:xfrm>
            <a:off x="8679975" y="58001"/>
            <a:ext cx="3186275" cy="3001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aking Up Space: Gerber, Alyson: 9781338186000: Amazon.com: Books" id="125" name="Google Shape;125;p17"/>
          <p:cNvPicPr preferRelativeResize="0"/>
          <p:nvPr/>
        </p:nvPicPr>
        <p:blipFill rotWithShape="1">
          <a:blip r:embed="rId7">
            <a:alphaModFix/>
          </a:blip>
          <a:srcRect b="0" l="0" r="0" t="9999"/>
          <a:stretch/>
        </p:blipFill>
        <p:spPr>
          <a:xfrm>
            <a:off x="6080899" y="156901"/>
            <a:ext cx="2107375" cy="2860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mazon.com: Booked (The Crossover Series): 9780544570986: Alexander, Kwame:  Books" id="126" name="Google Shape;12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53529" y="3277799"/>
            <a:ext cx="2307300" cy="3459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im Team - By Johnnie Christmas : Target" id="127" name="Google Shape;127;p17"/>
          <p:cNvPicPr preferRelativeResize="0"/>
          <p:nvPr/>
        </p:nvPicPr>
        <p:blipFill rotWithShape="1">
          <a:blip r:embed="rId9">
            <a:alphaModFix/>
          </a:blip>
          <a:srcRect b="0" l="17209" r="16547" t="0"/>
          <a:stretch/>
        </p:blipFill>
        <p:spPr>
          <a:xfrm>
            <a:off x="9488013" y="3223400"/>
            <a:ext cx="2446540" cy="3459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he Last Beekeeper: Cartaya, Pablo: 9780063006553: Amazon.com: Books" id="128" name="Google Shape;128;p17"/>
          <p:cNvPicPr preferRelativeResize="0"/>
          <p:nvPr/>
        </p:nvPicPr>
        <p:blipFill rotWithShape="1">
          <a:blip r:embed="rId10">
            <a:alphaModFix/>
          </a:blip>
          <a:srcRect b="7493" l="0" r="0" t="0"/>
          <a:stretch/>
        </p:blipFill>
        <p:spPr>
          <a:xfrm>
            <a:off x="5566051" y="3179026"/>
            <a:ext cx="2926599" cy="365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ush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